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5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70" r:id="rId4"/>
    <p:sldId id="268" r:id="rId5"/>
    <p:sldId id="269" r:id="rId6"/>
    <p:sldId id="271" r:id="rId7"/>
    <p:sldId id="272" r:id="rId8"/>
    <p:sldId id="274" r:id="rId9"/>
    <p:sldId id="273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981"/>
    <p:restoredTop sz="93607"/>
  </p:normalViewPr>
  <p:slideViewPr>
    <p:cSldViewPr snapToGrid="0" snapToObjects="1">
      <p:cViewPr>
        <p:scale>
          <a:sx n="96" d="100"/>
          <a:sy n="96" d="100"/>
        </p:scale>
        <p:origin x="88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3C62D-2581-C943-88CC-0BB7F54890CA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9D3DC-7C31-3147-BA8B-47B0EF0B3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4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95459-A688-174A-8454-20175A4B2525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8B683-3BC0-0040-B40C-FD31E92FF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6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76</a:t>
            </a:r>
            <a:r>
              <a:rPr lang="en-US" baseline="0" dirty="0" smtClean="0"/>
              <a:t> data points</a:t>
            </a:r>
          </a:p>
          <a:p>
            <a:r>
              <a:rPr lang="en-US" baseline="0" dirty="0" smtClean="0"/>
              <a:t>average time complexity O(n log n)</a:t>
            </a:r>
            <a:endParaRPr lang="en-US" baseline="0" dirty="0"/>
          </a:p>
          <a:p>
            <a:r>
              <a:rPr lang="en-US" baseline="0" dirty="0" smtClean="0"/>
              <a:t>O(n) memory - </a:t>
            </a:r>
            <a:r>
              <a:rPr lang="en-US" baseline="0" dirty="0" err="1" smtClean="0"/>
              <a:t>pyclustering</a:t>
            </a: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8B683-3BC0-0040-B40C-FD31E92FF5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3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793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672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6636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424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044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472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58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9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5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1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8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0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23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6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B482E8-6E0E-1B4F-B1FD-C69DB9E858D9}" type="datetimeFigureOut">
              <a:rPr lang="en-US" smtClean="0"/>
              <a:pPr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2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5525" r="9091" b="78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16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34067"/>
            <a:ext cx="4080932" cy="3310468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4200" dirty="0">
                <a:solidFill>
                  <a:schemeClr val="bg1"/>
                </a:solidFill>
              </a:rPr>
              <a:t>Creating a Geospatial Macro Level Feature </a:t>
            </a:r>
            <a:r>
              <a:rPr lang="en-US" sz="4200" dirty="0" smtClean="0">
                <a:solidFill>
                  <a:schemeClr val="bg1"/>
                </a:solidFill>
              </a:rPr>
              <a:t>Database</a:t>
            </a:r>
            <a:br>
              <a:rPr lang="en-US" sz="4200" dirty="0" smtClean="0">
                <a:solidFill>
                  <a:schemeClr val="bg1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/>
            </a:r>
            <a:br>
              <a:rPr lang="en-US" sz="4200" dirty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 Presentation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34094"/>
            <a:ext cx="4080933" cy="93979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Jason Brewer</a:t>
            </a:r>
          </a:p>
        </p:txBody>
      </p:sp>
    </p:spTree>
    <p:extLst>
      <p:ext uri="{BB962C8B-B14F-4D97-AF65-F5344CB8AC3E}">
        <p14:creationId xmlns:p14="http://schemas.microsoft.com/office/powerpoint/2010/main" val="2399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772" y="2474843"/>
            <a:ext cx="10018713" cy="175259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Further demonstration?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610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" y="-2545"/>
            <a:ext cx="3287190" cy="3069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01" y="3034147"/>
            <a:ext cx="2816561" cy="2263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63" y="5295582"/>
            <a:ext cx="3600300" cy="4139382"/>
          </a:xfrm>
          <a:prstGeom prst="rect">
            <a:avLst/>
          </a:prstGeom>
        </p:spPr>
      </p:pic>
      <p:grpSp>
        <p:nvGrpSpPr>
          <p:cNvPr id="24" name="Group 2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25" name="Rect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5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6" name="Rect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5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9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196" y="2607733"/>
            <a:ext cx="7659156" cy="374226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The Siloam system aims to provide a data collection and analysis platform to assist </a:t>
            </a:r>
            <a:r>
              <a:rPr lang="en-US" dirty="0" err="1" smtClean="0"/>
              <a:t>BoVI</a:t>
            </a:r>
            <a:r>
              <a:rPr lang="en-US" dirty="0" smtClean="0"/>
              <a:t> users in their exploration of new outdoor areas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Comprised of three parts: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Google Project Tango powered raw data collection app (</a:t>
            </a:r>
            <a:r>
              <a:rPr lang="en-US" dirty="0" err="1" smtClean="0"/>
              <a:t>SiloamSee</a:t>
            </a:r>
            <a:r>
              <a:rPr lang="en-US" dirty="0" smtClean="0"/>
              <a:t>)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Offline machine learning component (</a:t>
            </a:r>
            <a:r>
              <a:rPr lang="en-US" dirty="0" err="1" smtClean="0"/>
              <a:t>SiloamLearn</a:t>
            </a:r>
            <a:r>
              <a:rPr lang="en-US" dirty="0" smtClean="0"/>
              <a:t>)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Couchbase</a:t>
            </a:r>
            <a:r>
              <a:rPr lang="en-US" dirty="0" smtClean="0"/>
              <a:t> server powered online database (</a:t>
            </a:r>
            <a:r>
              <a:rPr lang="en-US" dirty="0" err="1" smtClean="0"/>
              <a:t>SiloamSilo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1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3973" y="0"/>
            <a:ext cx="10018713" cy="1752599"/>
          </a:xfrm>
        </p:spPr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68035" y="1482086"/>
                <a:ext cx="6144730" cy="349218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SiloamSee</a:t>
                </a:r>
                <a:endParaRPr lang="en-US" dirty="0"/>
              </a:p>
              <a:p>
                <a:pPr lvl="1">
                  <a:buFont typeface="Wingdings" charset="2"/>
                  <a:buChar char="§"/>
                </a:pPr>
                <a:r>
                  <a:rPr lang="en-US" sz="2400" dirty="0" smtClean="0"/>
                  <a:t>An extension </a:t>
                </a:r>
                <a:r>
                  <a:rPr lang="en-US" sz="2400" dirty="0" smtClean="0"/>
                  <a:t>of the RTAB-Map Android app </a:t>
                </a:r>
                <a:r>
                  <a:rPr lang="en-US" sz="2400" dirty="0" smtClean="0"/>
                  <a:t>by </a:t>
                </a:r>
                <a:r>
                  <a:rPr lang="en-US" sz="2400" dirty="0" err="1" smtClean="0"/>
                  <a:t>introlab</a:t>
                </a:r>
                <a:r>
                  <a:rPr lang="en-US" sz="2400" dirty="0" smtClean="0"/>
                  <a:t> </a:t>
                </a:r>
                <a:r>
                  <a:rPr lang="en-US" sz="2400" dirty="0" smtClean="0"/>
                  <a:t>(Interdisciplinary </a:t>
                </a:r>
                <a:r>
                  <a:rPr lang="en-US" sz="2400" dirty="0"/>
                  <a:t>Robot Lab @ </a:t>
                </a:r>
                <a:r>
                  <a:rPr lang="en-US" sz="2400" dirty="0" err="1"/>
                  <a:t>Université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Sherbrooke</a:t>
                </a:r>
                <a:r>
                  <a:rPr lang="en-US" sz="2400" dirty="0" smtClean="0"/>
                  <a:t>)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sz="2400" dirty="0" smtClean="0"/>
                  <a:t>Adds GPS and magnetometer data logging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sz="2400" dirty="0" smtClean="0"/>
                  <a:t>Each model captured in the wild is </a:t>
                </a:r>
                <a:r>
                  <a:rPr lang="en-US" sz="2400" dirty="0" smtClean="0"/>
                  <a:t>exported</a:t>
                </a:r>
                <a:r>
                  <a:rPr lang="en-US" sz="2400" dirty="0" smtClean="0"/>
                  <a:t> </a:t>
                </a:r>
                <a:r>
                  <a:rPr lang="en-US" sz="2400" dirty="0" smtClean="0"/>
                  <a:t>as an </a:t>
                </a:r>
                <a:r>
                  <a:rPr lang="en-US" sz="2400" dirty="0" smtClean="0"/>
                  <a:t>OBJ along </a:t>
                </a:r>
                <a:r>
                  <a:rPr lang="en-US" sz="2400" dirty="0" smtClean="0"/>
                  <a:t>with an associated .</a:t>
                </a:r>
                <a:r>
                  <a:rPr lang="en-US" sz="2400" dirty="0" err="1" smtClean="0"/>
                  <a:t>dat</a:t>
                </a:r>
                <a:r>
                  <a:rPr lang="en-US" sz="2400" dirty="0" smtClean="0"/>
                  <a:t> file with the GPS </a:t>
                </a:r>
                <a:r>
                  <a:rPr lang="en-US" sz="2400" dirty="0" smtClean="0"/>
                  <a:t>point of the capturer </a:t>
                </a:r>
                <a:r>
                  <a:rPr lang="en-US" sz="2400" dirty="0" smtClean="0"/>
                  <a:t>and angle from magnetic north in the range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−</m:t>
                    </m:r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 </m:t>
                    </m:r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 </m:t>
                    </m:r>
                    <m:r>
                      <a:rPr lang="en-GB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sz="2400" dirty="0" smtClean="0"/>
              </a:p>
              <a:p>
                <a:pPr lvl="1">
                  <a:buFont typeface="Wingdings" charset="2"/>
                  <a:buChar char="§"/>
                </a:pPr>
                <a:r>
                  <a:rPr lang="en-US" sz="2400" dirty="0" smtClean="0"/>
                  <a:t>This information is used by </a:t>
                </a:r>
                <a:r>
                  <a:rPr lang="en-US" sz="2400" dirty="0" err="1" smtClean="0"/>
                  <a:t>SiloamLearn</a:t>
                </a:r>
                <a:r>
                  <a:rPr lang="en-US" sz="2400" dirty="0" smtClean="0"/>
                  <a:t> to geocode each macro level feature</a:t>
                </a:r>
                <a:endParaRPr lang="en-US" sz="2400" dirty="0"/>
              </a:p>
              <a:p>
                <a:pPr>
                  <a:buFont typeface="Wingdings" charset="2"/>
                  <a:buChar char="§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8035" y="1482086"/>
                <a:ext cx="6144730" cy="3492180"/>
              </a:xfrm>
              <a:blipFill rotWithShape="0">
                <a:blip r:embed="rId2"/>
                <a:stretch>
                  <a:fillRect l="-1885" t="-8901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788" y="212518"/>
            <a:ext cx="3481905" cy="6190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812" y="5146367"/>
            <a:ext cx="4484872" cy="12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4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675" y="-159488"/>
            <a:ext cx="10018713" cy="1752599"/>
          </a:xfrm>
        </p:spPr>
        <p:txBody>
          <a:bodyPr/>
          <a:lstStyle/>
          <a:p>
            <a:r>
              <a:rPr lang="en-US" dirty="0" smtClean="0"/>
              <a:t>Data collection points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59" t="8770" r="14448" b="4315"/>
          <a:stretch/>
        </p:blipFill>
        <p:spPr>
          <a:xfrm>
            <a:off x="4485356" y="1383419"/>
            <a:ext cx="3995353" cy="48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675" y="-159488"/>
            <a:ext cx="10018713" cy="1752599"/>
          </a:xfrm>
        </p:spPr>
        <p:txBody>
          <a:bodyPr/>
          <a:lstStyle/>
          <a:p>
            <a:r>
              <a:rPr lang="en-US" dirty="0" smtClean="0"/>
              <a:t>GPS inaccuracy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81" y="1282490"/>
            <a:ext cx="4582634" cy="2811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295" y="3487480"/>
            <a:ext cx="5159286" cy="250219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528930" y="2923953"/>
            <a:ext cx="31898" cy="563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005237" y="3997842"/>
            <a:ext cx="489098" cy="1010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8973879" y="4738577"/>
            <a:ext cx="308344" cy="662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410353" y="4738577"/>
            <a:ext cx="871870" cy="843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327991" y="2817628"/>
            <a:ext cx="590107" cy="106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115340" y="3205716"/>
            <a:ext cx="882502" cy="10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105247" y="1977656"/>
            <a:ext cx="255181" cy="520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13661"/>
            <a:ext cx="10018713" cy="1752599"/>
          </a:xfrm>
        </p:spPr>
        <p:txBody>
          <a:bodyPr/>
          <a:lstStyle/>
          <a:p>
            <a:r>
              <a:rPr lang="en-US" dirty="0" smtClean="0"/>
              <a:t>Data preparation: OBJ </a:t>
            </a:r>
            <a:r>
              <a:rPr lang="en-US" dirty="0" smtClean="0"/>
              <a:t>to RGB-D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503" y="1967022"/>
            <a:ext cx="4810164" cy="3824177"/>
          </a:xfrm>
        </p:spPr>
        <p:txBody>
          <a:bodyPr>
            <a:normAutofit/>
          </a:bodyPr>
          <a:lstStyle/>
          <a:p>
            <a:r>
              <a:rPr lang="en-US" dirty="0" smtClean="0"/>
              <a:t>The transition is completed via Python scripting in Blender, an open source 3D modelling application </a:t>
            </a:r>
          </a:p>
          <a:p>
            <a:r>
              <a:rPr lang="en-US" dirty="0" smtClean="0"/>
              <a:t>Generates RGB-D from </a:t>
            </a:r>
            <a:r>
              <a:rPr lang="en-US" dirty="0" err="1" smtClean="0"/>
              <a:t>SiloamSee</a:t>
            </a:r>
            <a:r>
              <a:rPr lang="en-US" dirty="0" smtClean="0"/>
              <a:t> models </a:t>
            </a:r>
            <a:r>
              <a:rPr lang="en-US" dirty="0" smtClean="0"/>
              <a:t>automatically</a:t>
            </a:r>
            <a:endParaRPr lang="en-US" dirty="0" smtClean="0"/>
          </a:p>
          <a:p>
            <a:r>
              <a:rPr lang="en-US" dirty="0" smtClean="0"/>
              <a:t>Generating RGB-D data from Trimble Warehouse DAE models is a more interactive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090" y="2204483"/>
            <a:ext cx="4111619" cy="33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3849"/>
            <a:ext cx="12192000" cy="3194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6972" y="-342034"/>
            <a:ext cx="10018713" cy="1752599"/>
          </a:xfrm>
        </p:spPr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3223" y="1410565"/>
            <a:ext cx="5409852" cy="272902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 err="1" smtClean="0"/>
              <a:t>SiloamLearn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Prepares the data for the SVM using:</a:t>
            </a:r>
          </a:p>
          <a:p>
            <a:pPr lvl="2">
              <a:buFont typeface="Wingdings" charset="2"/>
              <a:buChar char="§"/>
            </a:pPr>
            <a:r>
              <a:rPr lang="en-US" dirty="0" err="1" smtClean="0"/>
              <a:t>libpng</a:t>
            </a:r>
            <a:endParaRPr lang="en-US" dirty="0" smtClean="0"/>
          </a:p>
          <a:p>
            <a:pPr lvl="2">
              <a:buFont typeface="Wingdings" charset="2"/>
              <a:buChar char="§"/>
            </a:pPr>
            <a:r>
              <a:rPr lang="en-US" dirty="0" err="1" smtClean="0"/>
              <a:t>OpenCV</a:t>
            </a:r>
            <a:endParaRPr lang="en-US" dirty="0" smtClean="0"/>
          </a:p>
          <a:p>
            <a:pPr lvl="2">
              <a:buFont typeface="Wingdings" charset="2"/>
              <a:buChar char="§"/>
            </a:pPr>
            <a:r>
              <a:rPr lang="en-US" dirty="0" err="1"/>
              <a:t>p</a:t>
            </a:r>
            <a:r>
              <a:rPr lang="en-US" dirty="0" err="1" smtClean="0"/>
              <a:t>yclustering</a:t>
            </a:r>
            <a:r>
              <a:rPr lang="en-US" dirty="0" smtClean="0"/>
              <a:t> (despite the name it is also a C++ library)</a:t>
            </a:r>
          </a:p>
          <a:p>
            <a:pPr lvl="2">
              <a:buFont typeface="Wingdings" charset="2"/>
              <a:buChar char="§"/>
            </a:pPr>
            <a:endParaRPr lang="en-US" dirty="0" smtClean="0"/>
          </a:p>
          <a:p>
            <a:pPr lvl="2"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99785" y="1410565"/>
            <a:ext cx="4238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The idea is that the SVM will be trained to detect four categories of feature from the RGB-D dataset: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Bus stop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Crossing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Doorway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605" y="419202"/>
            <a:ext cx="2160000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15" y="3617844"/>
            <a:ext cx="3092000" cy="309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824" y="419202"/>
            <a:ext cx="2160000" cy="21600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7745806" y="2482374"/>
            <a:ext cx="410817" cy="1038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20267076">
            <a:off x="7285109" y="1450788"/>
            <a:ext cx="410817" cy="1038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49418">
            <a:off x="8182462" y="1429620"/>
            <a:ext cx="410817" cy="1038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0081" y="3729464"/>
            <a:ext cx="345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4000" dirty="0"/>
              <a:t>Floor Removal</a:t>
            </a:r>
          </a:p>
        </p:txBody>
      </p:sp>
    </p:spTree>
    <p:extLst>
      <p:ext uri="{BB962C8B-B14F-4D97-AF65-F5344CB8AC3E}">
        <p14:creationId xmlns:p14="http://schemas.microsoft.com/office/powerpoint/2010/main" val="1080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4248665"/>
            <a:ext cx="10018713" cy="1843216"/>
          </a:xfrm>
        </p:spPr>
        <p:txBody>
          <a:bodyPr/>
          <a:lstStyle/>
          <a:p>
            <a:r>
              <a:rPr lang="en-US" dirty="0" err="1" smtClean="0"/>
              <a:t>MoSCoW</a:t>
            </a:r>
            <a:endParaRPr lang="en-US" dirty="0" smtClean="0"/>
          </a:p>
          <a:p>
            <a:pPr lvl="1"/>
            <a:r>
              <a:rPr lang="en-US" dirty="0" smtClean="0"/>
              <a:t>Data collection and preparation 👍</a:t>
            </a:r>
          </a:p>
          <a:p>
            <a:pPr lvl="1"/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very close to completion but experimentation with image segmentation required 👎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1295583"/>
            <a:ext cx="10280821" cy="2866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724144" y="2423160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882128" y="2971800"/>
            <a:ext cx="20299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251192" y="2340864"/>
            <a:ext cx="164592" cy="16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912096" y="2889504"/>
            <a:ext cx="164592" cy="16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7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1675</TotalTime>
  <Words>279</Words>
  <Application>Microsoft Macintosh PowerPoint</Application>
  <PresentationFormat>Widescreen</PresentationFormat>
  <Paragraphs>43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Cambria Math</vt:lpstr>
      <vt:lpstr>Corbel</vt:lpstr>
      <vt:lpstr>Mangal</vt:lpstr>
      <vt:lpstr>Wingdings</vt:lpstr>
      <vt:lpstr>Arial</vt:lpstr>
      <vt:lpstr>Parallax</vt:lpstr>
      <vt:lpstr>Creating a Geospatial Macro Level Feature Database  Final Presentation</vt:lpstr>
      <vt:lpstr>Recap</vt:lpstr>
      <vt:lpstr>Outputs</vt:lpstr>
      <vt:lpstr>Data collection points</vt:lpstr>
      <vt:lpstr>GPS inaccuracy</vt:lpstr>
      <vt:lpstr>Data preparation: OBJ to RGB-D</vt:lpstr>
      <vt:lpstr>Outputs</vt:lpstr>
      <vt:lpstr>PowerPoint Presentation</vt:lpstr>
      <vt:lpstr>Evaluation</vt:lpstr>
      <vt:lpstr>Further demonstration?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Turing Learning with Nash Memory</dc:title>
  <dc:creator>Jason Brewer</dc:creator>
  <cp:lastModifiedBy>Jason Brewer</cp:lastModifiedBy>
  <cp:revision>75</cp:revision>
  <cp:lastPrinted>2017-07-05T22:40:12Z</cp:lastPrinted>
  <dcterms:created xsi:type="dcterms:W3CDTF">2016-10-19T23:19:23Z</dcterms:created>
  <dcterms:modified xsi:type="dcterms:W3CDTF">2017-09-05T10:35:22Z</dcterms:modified>
</cp:coreProperties>
</file>